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786" r:id="rId4"/>
    <p:sldMasterId id="2147483788" r:id="rId5"/>
    <p:sldMasterId id="2147483761" r:id="rId6"/>
    <p:sldMasterId id="2147483807" r:id="rId7"/>
  </p:sldMasterIdLst>
  <p:notesMasterIdLst>
    <p:notesMasterId r:id="rId12"/>
  </p:notesMasterIdLst>
  <p:handoutMasterIdLst>
    <p:handoutMasterId r:id="rId13"/>
  </p:handoutMasterIdLst>
  <p:sldIdLst>
    <p:sldId id="378" r:id="rId8"/>
    <p:sldId id="397" r:id="rId9"/>
    <p:sldId id="400" r:id="rId10"/>
    <p:sldId id="401" r:id="rId11"/>
  </p:sldIdLst>
  <p:sldSz cx="9144000" cy="5143500" type="screen16x9"/>
  <p:notesSz cx="6797675" cy="9928225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Enagás PT Serif" panose="020A0603040505020204" pitchFamily="18" charset="0"/>
      <p:regular r:id="rId18"/>
      <p:bold r:id="rId19"/>
      <p:italic r:id="rId20"/>
      <p:bold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</p:embeddedFontLst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orient="horz" pos="2047">
          <p15:clr>
            <a:srgbClr val="A4A3A4"/>
          </p15:clr>
        </p15:guide>
        <p15:guide id="3" pos="10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B5E2"/>
    <a:srgbClr val="63666A"/>
    <a:srgbClr val="007AAE"/>
    <a:srgbClr val="F2F2F2"/>
    <a:srgbClr val="9CB700"/>
    <a:srgbClr val="FFB81C"/>
    <a:srgbClr val="C00000"/>
    <a:srgbClr val="000000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9102" autoAdjust="0"/>
  </p:normalViewPr>
  <p:slideViewPr>
    <p:cSldViewPr snapToGrid="0" snapToObjects="1">
      <p:cViewPr varScale="1">
        <p:scale>
          <a:sx n="151" d="100"/>
          <a:sy n="151" d="100"/>
        </p:scale>
        <p:origin x="432" y="138"/>
      </p:cViewPr>
      <p:guideLst>
        <p:guide orient="horz" pos="2136"/>
        <p:guide orient="horz" pos="2047"/>
        <p:guide pos="10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3306" y="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font" Target="fonts/font11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F3DD2-969E-4F51-8A51-EB0B4110BB09}" type="datetimeFigureOut">
              <a:rPr lang="es-ES_tradnl" smtClean="0"/>
              <a:pPr/>
              <a:t>11/05/2022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603E4-74DB-4ECD-BD53-5BB58D963DE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65185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655B4-8907-4DA8-B699-724CD93370C9}" type="datetimeFigureOut">
              <a:rPr lang="es-ES_tradnl" smtClean="0"/>
              <a:pPr/>
              <a:t>11/05/2022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73B90-E109-49E6-81EC-950EC00F49A1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91598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73B90-E109-49E6-81EC-950EC00F49A1}" type="slidenum">
              <a:rPr lang="es-ES_tradnl" smtClean="0"/>
              <a:pPr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90650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73B90-E109-49E6-81EC-950EC00F49A1}" type="slidenum">
              <a:rPr lang="es-ES_tradnl" smtClean="0"/>
              <a:pPr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45639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73B90-E109-49E6-81EC-950EC00F49A1}" type="slidenum">
              <a:rPr lang="es-ES_tradnl" smtClean="0"/>
              <a:pPr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2886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446"/>
            <a:ext cx="9144000" cy="5621965"/>
          </a:xfrm>
          <a:prstGeom prst="rect">
            <a:avLst/>
          </a:prstGeom>
        </p:spPr>
      </p:pic>
      <p:sp>
        <p:nvSpPr>
          <p:cNvPr id="4" name="2 Título"/>
          <p:cNvSpPr>
            <a:spLocks noGrp="1"/>
          </p:cNvSpPr>
          <p:nvPr>
            <p:ph type="title" hasCustomPrompt="1"/>
          </p:nvPr>
        </p:nvSpPr>
        <p:spPr>
          <a:xfrm>
            <a:off x="569685" y="306000"/>
            <a:ext cx="3704442" cy="523769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chemeClr val="bg1"/>
                </a:solidFill>
                <a:latin typeface="Enagás PT Serif" panose="020A0603040505020204" pitchFamily="18" charset="0"/>
                <a:ea typeface="Enagás PT Serif" panose="020A0603040505020204" pitchFamily="18" charset="0"/>
                <a:cs typeface="Verdana" panose="020B0604030504040204" pitchFamily="34" charset="0"/>
              </a:defRPr>
            </a:lvl1pPr>
          </a:lstStyle>
          <a:p>
            <a:r>
              <a:rPr lang="es-ES" dirty="0"/>
              <a:t>Completa el índice</a:t>
            </a:r>
          </a:p>
        </p:txBody>
      </p:sp>
      <p:sp>
        <p:nvSpPr>
          <p:cNvPr id="6" name="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569685" y="1019176"/>
            <a:ext cx="7632000" cy="3488636"/>
          </a:xfrm>
          <a:prstGeom prst="rect">
            <a:avLst/>
          </a:prstGeom>
          <a:solidFill>
            <a:schemeClr val="bg1"/>
          </a:solidFill>
        </p:spPr>
        <p:txBody>
          <a:bodyPr lIns="360000" tIns="180000" rIns="360000" bIns="18000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00" b="0" baseline="0">
                <a:solidFill>
                  <a:schemeClr val="accent3"/>
                </a:solidFill>
              </a:defRPr>
            </a:lvl1pPr>
            <a:lvl2pPr marL="457200" indent="0">
              <a:buClr>
                <a:schemeClr val="accent1"/>
              </a:buClr>
              <a:buFont typeface="Arial" panose="020B0604020202020204" pitchFamily="34" charset="0"/>
              <a:buNone/>
              <a:defRPr sz="1400" baseline="0">
                <a:solidFill>
                  <a:schemeClr val="accent3"/>
                </a:solidFill>
              </a:defRPr>
            </a:lvl2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1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2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3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4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569685" y="834371"/>
            <a:ext cx="7632000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68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ÍNEA_IMAGEN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8 Conector recto"/>
          <p:cNvCxnSpPr/>
          <p:nvPr userDrawn="1"/>
        </p:nvCxnSpPr>
        <p:spPr>
          <a:xfrm>
            <a:off x="272302" y="596323"/>
            <a:ext cx="784887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80832" y="194830"/>
            <a:ext cx="7940342" cy="5100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2000" dirty="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Escribe el título en la tipografía Enagás PT Serif (RGB 0, 122, 174)</a:t>
            </a:r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1308" y="759692"/>
            <a:ext cx="7940342" cy="29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chemeClr val="accent1"/>
                </a:solidFill>
              </a:defRPr>
            </a:lvl1pPr>
          </a:lstStyle>
          <a:p>
            <a:r>
              <a:rPr lang="es-ES_tradnl" sz="1400" b="1" dirty="0">
                <a:solidFill>
                  <a:schemeClr val="accent1"/>
                </a:solidFill>
              </a:rPr>
              <a:t>Subtítulo de la diapositiva si lo tuviera. </a:t>
            </a:r>
            <a:r>
              <a:rPr lang="es-ES_tradnl" sz="1400" b="1" dirty="0" err="1">
                <a:solidFill>
                  <a:schemeClr val="accent1"/>
                </a:solidFill>
              </a:rPr>
              <a:t>Verdana</a:t>
            </a:r>
            <a:r>
              <a:rPr lang="es-ES_tradnl" sz="1400" b="1" dirty="0">
                <a:solidFill>
                  <a:schemeClr val="accent1"/>
                </a:solidFill>
              </a:rPr>
              <a:t> 14 negrita (RGB 0, 122,174)</a:t>
            </a:r>
            <a:endParaRPr lang="es-ES" sz="1400" b="1" dirty="0">
              <a:solidFill>
                <a:schemeClr val="accent1"/>
              </a:solidFill>
            </a:endParaRPr>
          </a:p>
        </p:txBody>
      </p:sp>
      <p:sp>
        <p:nvSpPr>
          <p:cNvPr id="7" name="Marcador de posición de imagen 6"/>
          <p:cNvSpPr>
            <a:spLocks noGrp="1"/>
          </p:cNvSpPr>
          <p:nvPr>
            <p:ph type="pic" sz="quarter" idx="13"/>
          </p:nvPr>
        </p:nvSpPr>
        <p:spPr>
          <a:xfrm>
            <a:off x="0" y="4423500"/>
            <a:ext cx="9144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/>
          </p:nvPr>
        </p:nvSpPr>
        <p:spPr>
          <a:xfrm>
            <a:off x="180975" y="1123950"/>
            <a:ext cx="7940675" cy="306874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30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150">
                <a:solidFill>
                  <a:schemeClr val="accent3"/>
                </a:solidFill>
              </a:defRPr>
            </a:lvl4pPr>
            <a:lvl5pP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979911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ÍNEA_IMAGEN DCHA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8 Conector recto"/>
          <p:cNvCxnSpPr/>
          <p:nvPr userDrawn="1"/>
        </p:nvCxnSpPr>
        <p:spPr>
          <a:xfrm>
            <a:off x="272302" y="596323"/>
            <a:ext cx="54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87759" y="194830"/>
            <a:ext cx="5580000" cy="5100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2000" dirty="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Escribe el título en la tipografía Enagás PT Serif</a:t>
            </a:r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7759" y="759692"/>
            <a:ext cx="5580000" cy="29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chemeClr val="accent1"/>
                </a:solidFill>
              </a:defRPr>
            </a:lvl1pPr>
          </a:lstStyle>
          <a:p>
            <a:r>
              <a:rPr lang="es-ES_tradnl" sz="1400" b="1" dirty="0">
                <a:solidFill>
                  <a:schemeClr val="accent1"/>
                </a:solidFill>
              </a:rPr>
              <a:t>Subtítulo de la diapositiva. </a:t>
            </a:r>
            <a:r>
              <a:rPr lang="es-ES_tradnl" sz="1400" b="1" dirty="0" err="1">
                <a:solidFill>
                  <a:schemeClr val="accent1"/>
                </a:solidFill>
              </a:rPr>
              <a:t>Verdana</a:t>
            </a:r>
            <a:r>
              <a:rPr lang="es-ES_tradnl" sz="1400" b="1" dirty="0">
                <a:solidFill>
                  <a:schemeClr val="accent1"/>
                </a:solidFill>
              </a:rPr>
              <a:t> 14 negrita</a:t>
            </a:r>
            <a:endParaRPr lang="es-ES" sz="1400" b="1" dirty="0">
              <a:solidFill>
                <a:schemeClr val="accent1"/>
              </a:solidFill>
            </a:endParaRP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13"/>
          </p:nvPr>
        </p:nvSpPr>
        <p:spPr>
          <a:xfrm>
            <a:off x="5903734" y="0"/>
            <a:ext cx="3240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4"/>
          </p:nvPr>
        </p:nvSpPr>
        <p:spPr>
          <a:xfrm>
            <a:off x="180976" y="1123950"/>
            <a:ext cx="5586784" cy="35020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30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150">
                <a:solidFill>
                  <a:schemeClr val="accent3"/>
                </a:solidFill>
              </a:defRPr>
            </a:lvl4pPr>
            <a:lvl5pP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</a:t>
            </a:r>
            <a:r>
              <a:rPr lang="es-ES" dirty="0" err="1"/>
              <a:t>nivelc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0683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ÍNE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8 Conector recto"/>
          <p:cNvCxnSpPr/>
          <p:nvPr userDrawn="1"/>
        </p:nvCxnSpPr>
        <p:spPr>
          <a:xfrm>
            <a:off x="272302" y="866487"/>
            <a:ext cx="784887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80832" y="194831"/>
            <a:ext cx="7940342" cy="65780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007AAE"/>
                </a:solidFill>
                <a:effectLst/>
                <a:uLnTx/>
                <a:uFillTx/>
                <a:latin typeface="Enagás PT Serif" panose="020A0603040505020204" pitchFamily="18" charset="0"/>
                <a:ea typeface="Enagás PT Serif" panose="020A0603040505020204" pitchFamily="18" charset="0"/>
                <a:cs typeface="+mn-cs"/>
              </a:rPr>
              <a:t>Evita los títulos largos, pero si no es posible y ocupa más de una línea, utiliza esta diapositiva con la línea más baja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7AAE"/>
              </a:solidFill>
              <a:effectLst/>
              <a:uLnTx/>
              <a:uFillTx/>
              <a:latin typeface="Enagás PT Serif" panose="020A0603040505020204" pitchFamily="18" charset="0"/>
              <a:ea typeface="Enagás PT Serif" panose="020A0603040505020204" pitchFamily="18" charset="0"/>
              <a:cs typeface="+mn-cs"/>
            </a:endParaRPr>
          </a:p>
        </p:txBody>
      </p:sp>
      <p:sp>
        <p:nvSpPr>
          <p:cNvPr id="7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1308" y="912092"/>
            <a:ext cx="7940342" cy="2952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1400" b="1" dirty="0">
                <a:solidFill>
                  <a:schemeClr val="accent1"/>
                </a:solidFill>
              </a:rPr>
              <a:t>Subtítulo de la diapositiva si lo tuviera. </a:t>
            </a:r>
            <a:r>
              <a:rPr lang="es-ES_tradnl" sz="1400" b="1" dirty="0" err="1">
                <a:solidFill>
                  <a:schemeClr val="accent1"/>
                </a:solidFill>
              </a:rPr>
              <a:t>Verdana</a:t>
            </a:r>
            <a:r>
              <a:rPr lang="es-ES_tradnl" sz="1400" b="1" dirty="0">
                <a:solidFill>
                  <a:schemeClr val="accent1"/>
                </a:solidFill>
              </a:rPr>
              <a:t> 14 negrita (RGB 0, 122,174)</a:t>
            </a:r>
            <a:endParaRPr lang="es-ES" sz="1400" b="1" dirty="0">
              <a:solidFill>
                <a:schemeClr val="accent1"/>
              </a:solidFill>
            </a:endParaRPr>
          </a:p>
        </p:txBody>
      </p:sp>
      <p:sp>
        <p:nvSpPr>
          <p:cNvPr id="5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180975" y="1286515"/>
            <a:ext cx="7940675" cy="338031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30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150">
                <a:solidFill>
                  <a:schemeClr val="accent3"/>
                </a:solidFill>
              </a:defRPr>
            </a:lvl4pPr>
            <a:lvl5pP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334112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ÍNEAS_IMAGEN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8 Conector recto"/>
          <p:cNvCxnSpPr/>
          <p:nvPr userDrawn="1"/>
        </p:nvCxnSpPr>
        <p:spPr>
          <a:xfrm>
            <a:off x="272302" y="866487"/>
            <a:ext cx="784887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80832" y="194831"/>
            <a:ext cx="7940342" cy="65780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007AAE"/>
                </a:solidFill>
                <a:effectLst/>
                <a:uLnTx/>
                <a:uFillTx/>
                <a:latin typeface="Enagás PT Serif" panose="020A0603040505020204" pitchFamily="18" charset="0"/>
                <a:ea typeface="Enagás PT Serif" panose="020A0603040505020204" pitchFamily="18" charset="0"/>
                <a:cs typeface="+mn-cs"/>
              </a:rPr>
              <a:t>Evita los títulos largos, pero si no es posible y ocupa más de una línea, utiliza esta diapositiva con la línea más baja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7AAE"/>
              </a:solidFill>
              <a:effectLst/>
              <a:uLnTx/>
              <a:uFillTx/>
              <a:latin typeface="Enagás PT Serif" panose="020A0603040505020204" pitchFamily="18" charset="0"/>
              <a:ea typeface="Enagás PT Serif" panose="020A0603040505020204" pitchFamily="18" charset="0"/>
              <a:cs typeface="+mn-cs"/>
            </a:endParaRPr>
          </a:p>
        </p:txBody>
      </p:sp>
      <p:sp>
        <p:nvSpPr>
          <p:cNvPr id="7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1308" y="912092"/>
            <a:ext cx="7940342" cy="2952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1400" b="1" dirty="0">
                <a:solidFill>
                  <a:schemeClr val="accent1"/>
                </a:solidFill>
              </a:rPr>
              <a:t>Subtítulo de la diapositiva si lo tuviera. </a:t>
            </a:r>
            <a:r>
              <a:rPr lang="es-ES_tradnl" sz="1400" b="1" dirty="0" err="1">
                <a:solidFill>
                  <a:schemeClr val="accent1"/>
                </a:solidFill>
              </a:rPr>
              <a:t>Verdana</a:t>
            </a:r>
            <a:r>
              <a:rPr lang="es-ES_tradnl" sz="1400" b="1" dirty="0">
                <a:solidFill>
                  <a:schemeClr val="accent1"/>
                </a:solidFill>
              </a:rPr>
              <a:t> 14 negrita (RGB 0, 122,174)</a:t>
            </a:r>
            <a:endParaRPr lang="es-ES" sz="1400" b="1" dirty="0">
              <a:solidFill>
                <a:schemeClr val="accent1"/>
              </a:solidFill>
            </a:endParaRPr>
          </a:p>
        </p:txBody>
      </p:sp>
      <p:sp>
        <p:nvSpPr>
          <p:cNvPr id="5" name="Marcador de posición de imagen 6"/>
          <p:cNvSpPr>
            <a:spLocks noGrp="1"/>
          </p:cNvSpPr>
          <p:nvPr>
            <p:ph type="pic" sz="quarter" idx="13"/>
          </p:nvPr>
        </p:nvSpPr>
        <p:spPr>
          <a:xfrm>
            <a:off x="0" y="4423500"/>
            <a:ext cx="9144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/>
          </p:nvPr>
        </p:nvSpPr>
        <p:spPr>
          <a:xfrm>
            <a:off x="180975" y="1286515"/>
            <a:ext cx="7940675" cy="2980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30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150">
                <a:solidFill>
                  <a:schemeClr val="accent3"/>
                </a:solidFill>
              </a:defRPr>
            </a:lvl4pPr>
            <a:lvl5pP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516168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ÍNEAS_IMAGEN DCHA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8 Conector recto"/>
          <p:cNvCxnSpPr/>
          <p:nvPr userDrawn="1"/>
        </p:nvCxnSpPr>
        <p:spPr>
          <a:xfrm>
            <a:off x="272302" y="866487"/>
            <a:ext cx="54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80832" y="194831"/>
            <a:ext cx="5580000" cy="65780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007AAE"/>
                </a:solidFill>
                <a:effectLst/>
                <a:uLnTx/>
                <a:uFillTx/>
                <a:latin typeface="Enagás PT Serif" panose="020A0603040505020204" pitchFamily="18" charset="0"/>
                <a:ea typeface="Enagás PT Serif" panose="020A0603040505020204" pitchFamily="18" charset="0"/>
                <a:cs typeface="+mn-cs"/>
              </a:rPr>
              <a:t>Evita los títulos largos, pero si no es posible y ocupa más de una línea, utiliza esta diapositiva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7AAE"/>
              </a:solidFill>
              <a:effectLst/>
              <a:uLnTx/>
              <a:uFillTx/>
              <a:latin typeface="Enagás PT Serif" panose="020A0603040505020204" pitchFamily="18" charset="0"/>
              <a:ea typeface="Enagás PT Serif" panose="020A0603040505020204" pitchFamily="18" charset="0"/>
              <a:cs typeface="+mn-cs"/>
            </a:endParaRPr>
          </a:p>
        </p:txBody>
      </p:sp>
      <p:sp>
        <p:nvSpPr>
          <p:cNvPr id="7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1308" y="912092"/>
            <a:ext cx="5580000" cy="2952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1400" b="1" dirty="0">
                <a:solidFill>
                  <a:schemeClr val="accent1"/>
                </a:solidFill>
              </a:rPr>
              <a:t>Subtítulo de la diapositiva si lo tuviera. </a:t>
            </a:r>
            <a:r>
              <a:rPr lang="es-ES_tradnl" sz="1400" b="1" dirty="0" err="1">
                <a:solidFill>
                  <a:schemeClr val="accent1"/>
                </a:solidFill>
              </a:rPr>
              <a:t>Verdana</a:t>
            </a:r>
            <a:r>
              <a:rPr lang="es-ES_tradnl" sz="1400" b="1" dirty="0">
                <a:solidFill>
                  <a:schemeClr val="accent1"/>
                </a:solidFill>
              </a:rPr>
              <a:t> 14</a:t>
            </a:r>
            <a:endParaRPr lang="es-ES" sz="1400" b="1" dirty="0">
              <a:solidFill>
                <a:schemeClr val="accent1"/>
              </a:solidFill>
            </a:endParaRPr>
          </a:p>
        </p:txBody>
      </p:sp>
      <p:sp>
        <p:nvSpPr>
          <p:cNvPr id="8" name="Marcador de posición de imagen 2"/>
          <p:cNvSpPr>
            <a:spLocks noGrp="1"/>
          </p:cNvSpPr>
          <p:nvPr>
            <p:ph type="pic" sz="quarter" idx="13"/>
          </p:nvPr>
        </p:nvSpPr>
        <p:spPr>
          <a:xfrm>
            <a:off x="5903734" y="0"/>
            <a:ext cx="3240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9" name="Marcador de texto 2"/>
          <p:cNvSpPr>
            <a:spLocks noGrp="1"/>
          </p:cNvSpPr>
          <p:nvPr>
            <p:ph type="body" sz="quarter" idx="14"/>
          </p:nvPr>
        </p:nvSpPr>
        <p:spPr>
          <a:xfrm>
            <a:off x="180975" y="1286515"/>
            <a:ext cx="5579857" cy="3454818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30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150">
                <a:solidFill>
                  <a:schemeClr val="accent3"/>
                </a:solidFill>
              </a:defRPr>
            </a:lvl4pPr>
            <a:lvl5pP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84239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8152" cy="5184000"/>
          </a:xfrm>
          <a:prstGeom prst="rect">
            <a:avLst/>
          </a:prstGeom>
        </p:spPr>
      </p:pic>
      <p:sp>
        <p:nvSpPr>
          <p:cNvPr id="4" name="2 Título"/>
          <p:cNvSpPr>
            <a:spLocks noGrp="1"/>
          </p:cNvSpPr>
          <p:nvPr>
            <p:ph type="title" hasCustomPrompt="1"/>
          </p:nvPr>
        </p:nvSpPr>
        <p:spPr>
          <a:xfrm>
            <a:off x="569685" y="306000"/>
            <a:ext cx="3704442" cy="523769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chemeClr val="bg1"/>
                </a:solidFill>
                <a:latin typeface="Enagás PT Serif" panose="020A0603040505020204" pitchFamily="18" charset="0"/>
                <a:ea typeface="Enagás PT Serif" panose="020A0603040505020204" pitchFamily="18" charset="0"/>
                <a:cs typeface="Verdana" panose="020B0604030504040204" pitchFamily="34" charset="0"/>
              </a:defRPr>
            </a:lvl1pPr>
          </a:lstStyle>
          <a:p>
            <a:r>
              <a:rPr lang="es-ES" dirty="0"/>
              <a:t>Completa el índice</a:t>
            </a:r>
          </a:p>
        </p:txBody>
      </p:sp>
      <p:sp>
        <p:nvSpPr>
          <p:cNvPr id="6" name="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569685" y="1019176"/>
            <a:ext cx="7632000" cy="3488636"/>
          </a:xfrm>
          <a:prstGeom prst="rect">
            <a:avLst/>
          </a:prstGeom>
          <a:solidFill>
            <a:schemeClr val="bg1"/>
          </a:solidFill>
        </p:spPr>
        <p:txBody>
          <a:bodyPr lIns="360000" tIns="180000" rIns="360000" bIns="18000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600" b="0" baseline="0">
                <a:solidFill>
                  <a:schemeClr val="accent3"/>
                </a:solidFill>
              </a:defRPr>
            </a:lvl1pPr>
            <a:lvl2pPr marL="457200" indent="0">
              <a:buClr>
                <a:schemeClr val="accent1"/>
              </a:buClr>
              <a:buFont typeface="Arial" panose="020B0604020202020204" pitchFamily="34" charset="0"/>
              <a:buNone/>
              <a:defRPr sz="1400" baseline="0">
                <a:solidFill>
                  <a:schemeClr val="accent3"/>
                </a:solidFill>
              </a:defRPr>
            </a:lvl2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1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2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3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4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569685" y="834371"/>
            <a:ext cx="7632000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ÍND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600" y="0"/>
            <a:ext cx="9245600" cy="5184000"/>
          </a:xfrm>
          <a:prstGeom prst="rect">
            <a:avLst/>
          </a:prstGeom>
        </p:spPr>
      </p:pic>
      <p:sp>
        <p:nvSpPr>
          <p:cNvPr id="4" name="2 Título"/>
          <p:cNvSpPr>
            <a:spLocks noGrp="1"/>
          </p:cNvSpPr>
          <p:nvPr>
            <p:ph type="title" hasCustomPrompt="1"/>
          </p:nvPr>
        </p:nvSpPr>
        <p:spPr>
          <a:xfrm>
            <a:off x="569685" y="306000"/>
            <a:ext cx="3704442" cy="523769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chemeClr val="bg1"/>
                </a:solidFill>
                <a:latin typeface="Enagás PT Serif" panose="020A0603040505020204" pitchFamily="18" charset="0"/>
                <a:ea typeface="Enagás PT Serif" panose="020A0603040505020204" pitchFamily="18" charset="0"/>
                <a:cs typeface="Verdana" panose="020B0604030504040204" pitchFamily="34" charset="0"/>
              </a:defRPr>
            </a:lvl1pPr>
          </a:lstStyle>
          <a:p>
            <a:r>
              <a:rPr lang="es-ES" dirty="0"/>
              <a:t>Completa el índice</a:t>
            </a:r>
          </a:p>
        </p:txBody>
      </p:sp>
      <p:sp>
        <p:nvSpPr>
          <p:cNvPr id="6" name="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569685" y="1019176"/>
            <a:ext cx="7632000" cy="3488636"/>
          </a:xfrm>
          <a:prstGeom prst="rect">
            <a:avLst/>
          </a:prstGeom>
          <a:solidFill>
            <a:schemeClr val="bg1"/>
          </a:solidFill>
        </p:spPr>
        <p:txBody>
          <a:bodyPr lIns="360000" tIns="180000" rIns="360000" bIns="18000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600" b="0" baseline="0">
                <a:solidFill>
                  <a:schemeClr val="accent3"/>
                </a:solidFill>
              </a:defRPr>
            </a:lvl1pPr>
            <a:lvl2pPr marL="457200" indent="0">
              <a:buClr>
                <a:schemeClr val="accent1"/>
              </a:buClr>
              <a:buFont typeface="Arial" panose="020B0604020202020204" pitchFamily="34" charset="0"/>
              <a:buNone/>
              <a:defRPr sz="1400" baseline="0">
                <a:solidFill>
                  <a:schemeClr val="accent3"/>
                </a:solidFill>
              </a:defRPr>
            </a:lvl2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1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2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3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4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569685" y="834371"/>
            <a:ext cx="7632000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77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ÍNDIC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90" y="-50800"/>
            <a:ext cx="9168145" cy="5194300"/>
          </a:xfrm>
          <a:prstGeom prst="rect">
            <a:avLst/>
          </a:prstGeom>
        </p:spPr>
      </p:pic>
      <p:sp>
        <p:nvSpPr>
          <p:cNvPr id="4" name="2 Título"/>
          <p:cNvSpPr>
            <a:spLocks noGrp="1"/>
          </p:cNvSpPr>
          <p:nvPr>
            <p:ph type="title" hasCustomPrompt="1"/>
          </p:nvPr>
        </p:nvSpPr>
        <p:spPr>
          <a:xfrm>
            <a:off x="569685" y="306000"/>
            <a:ext cx="3704442" cy="523769"/>
          </a:xfrm>
          <a:prstGeom prst="rect">
            <a:avLst/>
          </a:prstGeom>
        </p:spPr>
        <p:txBody>
          <a:bodyPr/>
          <a:lstStyle>
            <a:lvl1pPr algn="l">
              <a:defRPr sz="3000" b="1" baseline="0">
                <a:solidFill>
                  <a:schemeClr val="bg1"/>
                </a:solidFill>
                <a:latin typeface="Enagás PT Serif" panose="020A0603040505020204" pitchFamily="18" charset="0"/>
                <a:ea typeface="Enagás PT Serif" panose="020A0603040505020204" pitchFamily="18" charset="0"/>
                <a:cs typeface="Verdana" panose="020B0604030504040204" pitchFamily="34" charset="0"/>
              </a:defRPr>
            </a:lvl1pPr>
          </a:lstStyle>
          <a:p>
            <a:r>
              <a:rPr lang="es-ES" dirty="0"/>
              <a:t>Completa el índice</a:t>
            </a:r>
          </a:p>
        </p:txBody>
      </p:sp>
      <p:sp>
        <p:nvSpPr>
          <p:cNvPr id="6" name="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569685" y="1019176"/>
            <a:ext cx="7632000" cy="3488636"/>
          </a:xfrm>
          <a:prstGeom prst="rect">
            <a:avLst/>
          </a:prstGeom>
          <a:solidFill>
            <a:schemeClr val="bg1"/>
          </a:solidFill>
        </p:spPr>
        <p:txBody>
          <a:bodyPr lIns="360000" tIns="180000" rIns="360000" bIns="18000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00" b="0" baseline="0">
                <a:solidFill>
                  <a:schemeClr val="accent3"/>
                </a:solidFill>
              </a:defRPr>
            </a:lvl1pPr>
            <a:lvl2pPr marL="457200" indent="0">
              <a:buClr>
                <a:schemeClr val="accent1"/>
              </a:buClr>
              <a:buFont typeface="Arial" panose="020B0604020202020204" pitchFamily="34" charset="0"/>
              <a:buNone/>
              <a:defRPr sz="1400" baseline="0">
                <a:solidFill>
                  <a:schemeClr val="accent3"/>
                </a:solidFill>
              </a:defRPr>
            </a:lvl2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1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2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3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4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569685" y="834371"/>
            <a:ext cx="7632000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60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446"/>
            <a:ext cx="9144000" cy="5621965"/>
          </a:xfrm>
          <a:prstGeom prst="rect">
            <a:avLst/>
          </a:prstGeom>
        </p:spPr>
      </p:pic>
      <p:sp>
        <p:nvSpPr>
          <p:cNvPr id="11" name="Rectángulo 10"/>
          <p:cNvSpPr/>
          <p:nvPr userDrawn="1"/>
        </p:nvSpPr>
        <p:spPr>
          <a:xfrm>
            <a:off x="0" y="481330"/>
            <a:ext cx="5292000" cy="158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 userDrawn="1"/>
        </p:nvSpPr>
        <p:spPr>
          <a:xfrm>
            <a:off x="5289181" y="481330"/>
            <a:ext cx="76527" cy="158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414873" y="1012954"/>
            <a:ext cx="3118544" cy="977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lvl="0"/>
            <a:r>
              <a:rPr lang="es-ES" dirty="0"/>
              <a:t>Muchas gracias</a:t>
            </a: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172" y="420373"/>
            <a:ext cx="1717190" cy="171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5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8152" cy="5184000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2871979" y="3144272"/>
            <a:ext cx="6291072" cy="158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4682653" y="3664256"/>
            <a:ext cx="3118544" cy="977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lvl="0"/>
            <a:r>
              <a:rPr lang="es-ES" dirty="0"/>
              <a:t>Muchas gracias</a:t>
            </a:r>
          </a:p>
        </p:txBody>
      </p:sp>
      <p:sp>
        <p:nvSpPr>
          <p:cNvPr id="12" name="Rectángulo 11"/>
          <p:cNvSpPr/>
          <p:nvPr userDrawn="1"/>
        </p:nvSpPr>
        <p:spPr>
          <a:xfrm>
            <a:off x="2818312" y="3144272"/>
            <a:ext cx="76527" cy="158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46" y="3071828"/>
            <a:ext cx="1717190" cy="171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5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ER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600" y="0"/>
            <a:ext cx="9245600" cy="5184000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2871979" y="3144272"/>
            <a:ext cx="6291072" cy="158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682653" y="3664256"/>
            <a:ext cx="3118544" cy="977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lvl="0"/>
            <a:r>
              <a:rPr lang="es-ES" dirty="0"/>
              <a:t>Muchas gracias</a:t>
            </a:r>
          </a:p>
        </p:txBody>
      </p:sp>
      <p:sp>
        <p:nvSpPr>
          <p:cNvPr id="13" name="Rectángulo 12"/>
          <p:cNvSpPr/>
          <p:nvPr userDrawn="1"/>
        </p:nvSpPr>
        <p:spPr>
          <a:xfrm>
            <a:off x="2818312" y="3144272"/>
            <a:ext cx="76527" cy="158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835" y="3078602"/>
            <a:ext cx="1717190" cy="171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14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IER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90" y="-50800"/>
            <a:ext cx="9168145" cy="5194300"/>
          </a:xfrm>
          <a:prstGeom prst="rect">
            <a:avLst/>
          </a:prstGeom>
        </p:spPr>
      </p:pic>
      <p:sp>
        <p:nvSpPr>
          <p:cNvPr id="11" name="Rectángulo 10"/>
          <p:cNvSpPr/>
          <p:nvPr userDrawn="1"/>
        </p:nvSpPr>
        <p:spPr>
          <a:xfrm>
            <a:off x="0" y="481330"/>
            <a:ext cx="5292000" cy="158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 userDrawn="1"/>
        </p:nvSpPr>
        <p:spPr>
          <a:xfrm>
            <a:off x="5289181" y="481330"/>
            <a:ext cx="76527" cy="158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414873" y="1012954"/>
            <a:ext cx="3118544" cy="977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lvl="0"/>
            <a:r>
              <a:rPr lang="es-ES" dirty="0"/>
              <a:t>Muchas gracias</a:t>
            </a: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81" y="414735"/>
            <a:ext cx="1717190" cy="171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0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ÍNEA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8 Conector recto"/>
          <p:cNvCxnSpPr/>
          <p:nvPr userDrawn="1"/>
        </p:nvCxnSpPr>
        <p:spPr>
          <a:xfrm>
            <a:off x="272302" y="596323"/>
            <a:ext cx="784887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80832" y="194830"/>
            <a:ext cx="7940342" cy="5100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2000" dirty="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Escribe el título en la tipografía Enagás PT Serif (RGB 0, 122, 174)</a:t>
            </a:r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1308" y="759692"/>
            <a:ext cx="7940342" cy="29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chemeClr val="accent1"/>
                </a:solidFill>
              </a:defRPr>
            </a:lvl1pPr>
          </a:lstStyle>
          <a:p>
            <a:r>
              <a:rPr lang="es-ES_tradnl" sz="1400" b="1" dirty="0">
                <a:solidFill>
                  <a:schemeClr val="accent1"/>
                </a:solidFill>
              </a:rPr>
              <a:t>Subtítulo de la diapositiva si lo tuviera. </a:t>
            </a:r>
            <a:r>
              <a:rPr lang="es-ES_tradnl" sz="1400" b="1" dirty="0" err="1">
                <a:solidFill>
                  <a:schemeClr val="accent1"/>
                </a:solidFill>
              </a:rPr>
              <a:t>Verdana</a:t>
            </a:r>
            <a:r>
              <a:rPr lang="es-ES_tradnl" sz="1400" b="1" dirty="0">
                <a:solidFill>
                  <a:schemeClr val="accent1"/>
                </a:solidFill>
              </a:rPr>
              <a:t> 14 negrita (RGB 0, 122,174)</a:t>
            </a:r>
            <a:endParaRPr lang="es-ES" sz="1400" b="1" dirty="0">
              <a:solidFill>
                <a:schemeClr val="accent1"/>
              </a:solidFill>
            </a:endParaRPr>
          </a:p>
        </p:txBody>
      </p:sp>
      <p:sp>
        <p:nvSpPr>
          <p:cNvPr id="5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180975" y="1123950"/>
            <a:ext cx="7940675" cy="35020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30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150">
                <a:solidFill>
                  <a:schemeClr val="accent3"/>
                </a:solidFill>
              </a:defRPr>
            </a:lvl4pPr>
            <a:lvl5pP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153141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85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93" r:id="rId2"/>
    <p:sldLayoutId id="2147483796" r:id="rId3"/>
    <p:sldLayoutId id="2147483803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98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4" r:id="rId2"/>
    <p:sldLayoutId id="2147483797" r:id="rId3"/>
    <p:sldLayoutId id="214748380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97" y="54502"/>
            <a:ext cx="630500" cy="6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9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05" r:id="rId2"/>
    <p:sldLayoutId id="214748380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97" y="54502"/>
            <a:ext cx="630500" cy="6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9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>
          <a:xfrm>
            <a:off x="414873" y="652229"/>
            <a:ext cx="3118544" cy="1338497"/>
          </a:xfrm>
        </p:spPr>
        <p:txBody>
          <a:bodyPr/>
          <a:lstStyle/>
          <a:p>
            <a:pPr algn="ctr"/>
            <a:r>
              <a:rPr lang="es-ES" dirty="0"/>
              <a:t>Cálculo de slots en plantas de regasificación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996504" y="1771250"/>
            <a:ext cx="11893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>
                <a:solidFill>
                  <a:schemeClr val="accent3"/>
                </a:solidFill>
              </a:rPr>
              <a:t>Febrero 2022</a:t>
            </a:r>
          </a:p>
        </p:txBody>
      </p:sp>
    </p:spTree>
    <p:extLst>
      <p:ext uri="{BB962C8B-B14F-4D97-AF65-F5344CB8AC3E}">
        <p14:creationId xmlns:p14="http://schemas.microsoft.com/office/powerpoint/2010/main" val="945586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Marcador de texto 6"/>
          <p:cNvSpPr>
            <a:spLocks noGrp="1"/>
          </p:cNvSpPr>
          <p:nvPr>
            <p:ph type="body" sz="quarter" idx="10"/>
          </p:nvPr>
        </p:nvSpPr>
        <p:spPr>
          <a:xfrm>
            <a:off x="180832" y="194830"/>
            <a:ext cx="7940342" cy="510019"/>
          </a:xfrm>
        </p:spPr>
        <p:txBody>
          <a:bodyPr/>
          <a:lstStyle/>
          <a:p>
            <a:r>
              <a:rPr lang="es-ES" dirty="0"/>
              <a:t>Consideraciones para el cálculo de slots de buques</a:t>
            </a:r>
          </a:p>
        </p:txBody>
      </p:sp>
      <p:sp>
        <p:nvSpPr>
          <p:cNvPr id="71" name="Rectángulo 70"/>
          <p:cNvSpPr/>
          <p:nvPr/>
        </p:nvSpPr>
        <p:spPr>
          <a:xfrm>
            <a:off x="230198" y="704849"/>
            <a:ext cx="84789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s-ES" sz="1200" dirty="0">
                <a:solidFill>
                  <a:schemeClr val="accent1"/>
                </a:solidFill>
              </a:rPr>
              <a:t>Previsión de la demanda por área</a:t>
            </a:r>
          </a:p>
          <a:p>
            <a:pPr marL="685800" lvl="1" indent="-22860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accent3"/>
                </a:solidFill>
              </a:rPr>
              <a:t>Demanda convencional</a:t>
            </a:r>
          </a:p>
          <a:p>
            <a:pPr marL="685800" lvl="1" indent="-22860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accent3"/>
                </a:solidFill>
              </a:rPr>
              <a:t>Demanda eléctrica</a:t>
            </a:r>
          </a:p>
          <a:p>
            <a:pPr marL="685800" lvl="1" indent="-22860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accent3"/>
                </a:solidFill>
              </a:rPr>
              <a:t>Carga de cisternas</a:t>
            </a:r>
          </a:p>
          <a:p>
            <a:pPr marL="228600" indent="-228600" algn="just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s-ES" sz="1200" dirty="0">
                <a:solidFill>
                  <a:schemeClr val="accent1"/>
                </a:solidFill>
              </a:rPr>
              <a:t>Programación de Gas Natural y Gas Natural Licuado</a:t>
            </a:r>
          </a:p>
          <a:p>
            <a:pPr marL="685800" lvl="1" indent="-22860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accent3"/>
                </a:solidFill>
              </a:rPr>
              <a:t>Conexiones internacionales vs Plantas de Regasificación</a:t>
            </a:r>
          </a:p>
          <a:p>
            <a:pPr marL="228600" indent="-228600" algn="just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s-ES" sz="1200" dirty="0">
                <a:solidFill>
                  <a:schemeClr val="accent1"/>
                </a:solidFill>
              </a:rPr>
              <a:t>Programación del funcionamiento de los Almacenamientos Subterráneos</a:t>
            </a:r>
          </a:p>
          <a:p>
            <a:pPr marL="228600" indent="-228600" algn="just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s-ES" sz="1200" dirty="0">
                <a:solidFill>
                  <a:schemeClr val="accent1"/>
                </a:solidFill>
              </a:rPr>
              <a:t>Cálculo:</a:t>
            </a:r>
          </a:p>
          <a:p>
            <a:pPr marL="685800" lvl="1" indent="-22860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accent3"/>
                </a:solidFill>
              </a:rPr>
              <a:t>Slots mínimos = Carga de cisternas + Producción mínima necesaria de medios de producción / Capacidad Buque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25939" y="3514555"/>
            <a:ext cx="8028176" cy="9541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accent1"/>
                </a:solidFill>
              </a:rPr>
              <a:t>Se determinará el valor final de los slots mínimos para cada planta de regasificación teniendo en cuenta las existencias en los tanques de GNL de las plantas de regasificación y las fechas de llegada de buques adjudicados en periodos anteriores.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0" y="4927796"/>
            <a:ext cx="256833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600" dirty="0">
                <a:solidFill>
                  <a:schemeClr val="accent3"/>
                </a:solidFill>
              </a:rPr>
              <a:t>Se ha considerado una capacidad de buque de 1.000 GWh.</a:t>
            </a:r>
          </a:p>
        </p:txBody>
      </p:sp>
    </p:spTree>
    <p:extLst>
      <p:ext uri="{BB962C8B-B14F-4D97-AF65-F5344CB8AC3E}">
        <p14:creationId xmlns:p14="http://schemas.microsoft.com/office/powerpoint/2010/main" val="68261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Marcador de texto 6"/>
          <p:cNvSpPr>
            <a:spLocks noGrp="1"/>
          </p:cNvSpPr>
          <p:nvPr>
            <p:ph type="body" sz="quarter" idx="10"/>
          </p:nvPr>
        </p:nvSpPr>
        <p:spPr>
          <a:xfrm>
            <a:off x="180832" y="194830"/>
            <a:ext cx="7940342" cy="510019"/>
          </a:xfrm>
        </p:spPr>
        <p:txBody>
          <a:bodyPr/>
          <a:lstStyle/>
          <a:p>
            <a:r>
              <a:rPr lang="es-ES" dirty="0"/>
              <a:t>Resumen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30198" y="704849"/>
            <a:ext cx="8478982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1100" b="1" dirty="0">
                <a:solidFill>
                  <a:schemeClr val="accent2"/>
                </a:solidFill>
              </a:rPr>
              <a:t>M+1 / MARZO</a:t>
            </a: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>
                <a:solidFill>
                  <a:schemeClr val="accent1"/>
                </a:solidFill>
              </a:rPr>
              <a:t>Planta de </a:t>
            </a:r>
            <a:r>
              <a:rPr lang="es-ES" sz="1100" u="sng" dirty="0" err="1">
                <a:solidFill>
                  <a:schemeClr val="accent1"/>
                </a:solidFill>
              </a:rPr>
              <a:t>Mugardos</a:t>
            </a:r>
            <a:r>
              <a:rPr lang="es-ES" sz="1100" u="sng" dirty="0">
                <a:solidFill>
                  <a:schemeClr val="accent1"/>
                </a:solidFill>
              </a:rPr>
              <a:t>:</a:t>
            </a:r>
            <a:r>
              <a:rPr lang="es-ES" sz="1100" dirty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descargas. </a:t>
            </a:r>
            <a:endParaRPr lang="es-ES" sz="1100" b="1" dirty="0">
              <a:solidFill>
                <a:schemeClr val="accent5"/>
              </a:solidFill>
            </a:endParaRP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>
                <a:solidFill>
                  <a:schemeClr val="accent1"/>
                </a:solidFill>
              </a:rPr>
              <a:t>Planta de Bilbao:</a:t>
            </a:r>
            <a:r>
              <a:rPr lang="es-ES" sz="1100" dirty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descargas. </a:t>
            </a: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>
                <a:solidFill>
                  <a:schemeClr val="accent1"/>
                </a:solidFill>
              </a:rPr>
              <a:t>Planta de Barcelona:</a:t>
            </a:r>
            <a:r>
              <a:rPr lang="es-ES" sz="1100" dirty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descargas.</a:t>
            </a:r>
            <a:endParaRPr lang="es-ES" sz="1100" b="1" dirty="0">
              <a:solidFill>
                <a:schemeClr val="accent5"/>
              </a:solidFill>
            </a:endParaRP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>
                <a:solidFill>
                  <a:schemeClr val="accent1"/>
                </a:solidFill>
              </a:rPr>
              <a:t>Planta de Sagunto:</a:t>
            </a:r>
            <a:r>
              <a:rPr lang="es-ES" sz="1100" dirty="0">
                <a:solidFill>
                  <a:schemeClr val="accent1"/>
                </a:solidFill>
              </a:rPr>
              <a:t> </a:t>
            </a:r>
            <a:endParaRPr lang="es-ES" sz="1100" dirty="0">
              <a:solidFill>
                <a:schemeClr val="accent3"/>
              </a:solidFill>
            </a:endParaRP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descargas.</a:t>
            </a:r>
            <a:r>
              <a:rPr lang="es-ES" sz="1100" dirty="0">
                <a:solidFill>
                  <a:schemeClr val="accent1"/>
                </a:solidFill>
              </a:rPr>
              <a:t> </a:t>
            </a: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>
                <a:solidFill>
                  <a:schemeClr val="accent1"/>
                </a:solidFill>
              </a:rPr>
              <a:t>Planta de Cartagena:</a:t>
            </a:r>
            <a:r>
              <a:rPr lang="es-ES" sz="1100" dirty="0">
                <a:solidFill>
                  <a:schemeClr val="accent1"/>
                </a:solidFill>
              </a:rPr>
              <a:t> </a:t>
            </a:r>
            <a:endParaRPr lang="es-ES" sz="1100" dirty="0">
              <a:solidFill>
                <a:schemeClr val="accent3"/>
              </a:solidFill>
            </a:endParaRP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descargas. </a:t>
            </a: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>
                <a:solidFill>
                  <a:schemeClr val="accent1"/>
                </a:solidFill>
              </a:rPr>
              <a:t>Planta de Huelva:</a:t>
            </a:r>
            <a:r>
              <a:rPr lang="es-ES" sz="1100" dirty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0" y="4960364"/>
            <a:ext cx="408316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600" dirty="0">
                <a:solidFill>
                  <a:schemeClr val="accent3"/>
                </a:solidFill>
              </a:rPr>
              <a:t>Todos los buques solicitados por ENAGAS GTS son para poder garantizar la seguridad de suministro.</a:t>
            </a:r>
          </a:p>
        </p:txBody>
      </p:sp>
    </p:spTree>
    <p:extLst>
      <p:ext uri="{BB962C8B-B14F-4D97-AF65-F5344CB8AC3E}">
        <p14:creationId xmlns:p14="http://schemas.microsoft.com/office/powerpoint/2010/main" val="1550749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Marcador de texto 6"/>
          <p:cNvSpPr>
            <a:spLocks noGrp="1"/>
          </p:cNvSpPr>
          <p:nvPr>
            <p:ph type="body" sz="quarter" idx="10"/>
          </p:nvPr>
        </p:nvSpPr>
        <p:spPr>
          <a:xfrm>
            <a:off x="180832" y="194830"/>
            <a:ext cx="7940342" cy="510019"/>
          </a:xfrm>
        </p:spPr>
        <p:txBody>
          <a:bodyPr/>
          <a:lstStyle/>
          <a:p>
            <a:r>
              <a:rPr lang="es-ES" dirty="0"/>
              <a:t>Resumen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30198" y="704849"/>
            <a:ext cx="8478982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1100" b="1" dirty="0">
                <a:solidFill>
                  <a:schemeClr val="accent2"/>
                </a:solidFill>
              </a:rPr>
              <a:t>M+2 </a:t>
            </a:r>
            <a:r>
              <a:rPr lang="es-ES" sz="1100" b="1">
                <a:solidFill>
                  <a:schemeClr val="accent2"/>
                </a:solidFill>
              </a:rPr>
              <a:t>/ ABRIL</a:t>
            </a:r>
            <a:endParaRPr lang="es-ES" sz="1100" b="1" dirty="0">
              <a:solidFill>
                <a:schemeClr val="accent2"/>
              </a:solidFill>
            </a:endParaRP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>
                <a:solidFill>
                  <a:schemeClr val="accent1"/>
                </a:solidFill>
              </a:rPr>
              <a:t>Planta de </a:t>
            </a:r>
            <a:r>
              <a:rPr lang="es-ES" sz="1100" u="sng" dirty="0" err="1">
                <a:solidFill>
                  <a:schemeClr val="accent1"/>
                </a:solidFill>
              </a:rPr>
              <a:t>Mugardos</a:t>
            </a:r>
            <a:r>
              <a:rPr lang="es-ES" sz="1100" u="sng" dirty="0">
                <a:solidFill>
                  <a:schemeClr val="accent1"/>
                </a:solidFill>
              </a:rPr>
              <a:t>:</a:t>
            </a:r>
            <a:r>
              <a:rPr lang="es-ES" sz="1100" dirty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descargas. </a:t>
            </a:r>
            <a:endParaRPr lang="es-ES" sz="1100" b="1" dirty="0">
              <a:solidFill>
                <a:schemeClr val="accent5"/>
              </a:solidFill>
            </a:endParaRP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>
                <a:solidFill>
                  <a:schemeClr val="accent1"/>
                </a:solidFill>
              </a:rPr>
              <a:t>Planta de Bilbao:</a:t>
            </a:r>
            <a:r>
              <a:rPr lang="es-ES" sz="1100" dirty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descargas. </a:t>
            </a: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>
                <a:solidFill>
                  <a:schemeClr val="accent1"/>
                </a:solidFill>
              </a:rPr>
              <a:t>Planta de Barcelona:</a:t>
            </a:r>
            <a:r>
              <a:rPr lang="es-ES" sz="1100" dirty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descargas.</a:t>
            </a:r>
            <a:endParaRPr lang="es-ES" sz="1100" b="1" dirty="0">
              <a:solidFill>
                <a:schemeClr val="accent5"/>
              </a:solidFill>
            </a:endParaRP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>
                <a:solidFill>
                  <a:schemeClr val="accent1"/>
                </a:solidFill>
              </a:rPr>
              <a:t>Planta de Sagunto:</a:t>
            </a:r>
            <a:r>
              <a:rPr lang="es-ES" sz="1100" dirty="0">
                <a:solidFill>
                  <a:schemeClr val="accent1"/>
                </a:solidFill>
              </a:rPr>
              <a:t> </a:t>
            </a:r>
            <a:endParaRPr lang="es-ES" sz="1100" dirty="0">
              <a:solidFill>
                <a:schemeClr val="accent3"/>
              </a:solidFill>
            </a:endParaRP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descargas.</a:t>
            </a:r>
            <a:r>
              <a:rPr lang="es-ES" sz="1100" dirty="0">
                <a:solidFill>
                  <a:schemeClr val="accent1"/>
                </a:solidFill>
              </a:rPr>
              <a:t> </a:t>
            </a: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>
                <a:solidFill>
                  <a:schemeClr val="accent1"/>
                </a:solidFill>
              </a:rPr>
              <a:t>Planta de Cartagena:</a:t>
            </a:r>
            <a:r>
              <a:rPr lang="es-ES" sz="1100" dirty="0">
                <a:solidFill>
                  <a:schemeClr val="accent1"/>
                </a:solidFill>
              </a:rPr>
              <a:t> </a:t>
            </a:r>
            <a:endParaRPr lang="es-ES" sz="1100" dirty="0">
              <a:solidFill>
                <a:schemeClr val="accent3"/>
              </a:solidFill>
            </a:endParaRP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descargas. </a:t>
            </a: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>
                <a:solidFill>
                  <a:schemeClr val="accent1"/>
                </a:solidFill>
              </a:rPr>
              <a:t>Planta de Huelva:</a:t>
            </a:r>
            <a:r>
              <a:rPr lang="es-ES" sz="1100" dirty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0" y="4960364"/>
            <a:ext cx="408316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600" dirty="0">
                <a:solidFill>
                  <a:schemeClr val="accent3"/>
                </a:solidFill>
              </a:rPr>
              <a:t>Todos los buques solicitados por ENAGAS GTS son para poder garantizar la seguridad de suministro.</a:t>
            </a:r>
          </a:p>
        </p:txBody>
      </p:sp>
    </p:spTree>
    <p:extLst>
      <p:ext uri="{BB962C8B-B14F-4D97-AF65-F5344CB8AC3E}">
        <p14:creationId xmlns:p14="http://schemas.microsoft.com/office/powerpoint/2010/main" val="3391958502"/>
      </p:ext>
    </p:extLst>
  </p:cSld>
  <p:clrMapOvr>
    <a:masterClrMapping/>
  </p:clrMapOvr>
</p:sld>
</file>

<file path=ppt/theme/theme1.xml><?xml version="1.0" encoding="utf-8"?>
<a:theme xmlns:a="http://schemas.openxmlformats.org/drawingml/2006/main" name="ÍNDICE">
  <a:themeElements>
    <a:clrScheme name="Enagás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007AAE"/>
      </a:accent1>
      <a:accent2>
        <a:srgbClr val="9CB700"/>
      </a:accent2>
      <a:accent3>
        <a:srgbClr val="63666A"/>
      </a:accent3>
      <a:accent4>
        <a:srgbClr val="00B5E2"/>
      </a:accent4>
      <a:accent5>
        <a:srgbClr val="FFB81C"/>
      </a:accent5>
      <a:accent6>
        <a:srgbClr val="FFFFFF"/>
      </a:accent6>
      <a:hlink>
        <a:srgbClr val="0000FF"/>
      </a:hlink>
      <a:folHlink>
        <a:srgbClr val="800080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ción1" id="{413A2225-96EF-4CEA-91D5-3C1A69B04C52}" vid="{094D0F36-ACB7-489C-AFF8-CF5D0C8CAC18}"/>
    </a:ext>
  </a:extLst>
</a:theme>
</file>

<file path=ppt/theme/theme2.xml><?xml version="1.0" encoding="utf-8"?>
<a:theme xmlns:a="http://schemas.openxmlformats.org/drawingml/2006/main" name="CIERRE">
  <a:themeElements>
    <a:clrScheme name="Enagá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AAE"/>
      </a:accent1>
      <a:accent2>
        <a:srgbClr val="9CB700"/>
      </a:accent2>
      <a:accent3>
        <a:srgbClr val="63666A"/>
      </a:accent3>
      <a:accent4>
        <a:srgbClr val="00B5E2"/>
      </a:accent4>
      <a:accent5>
        <a:srgbClr val="FFB81C"/>
      </a:accent5>
      <a:accent6>
        <a:srgbClr val="FFFFFF"/>
      </a:accent6>
      <a:hlink>
        <a:srgbClr val="0563C1"/>
      </a:hlink>
      <a:folHlink>
        <a:srgbClr val="954F72"/>
      </a:folHlink>
    </a:clrScheme>
    <a:fontScheme name="Personalizado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 BASE 1 LÍNEA TÍTULO">
  <a:themeElements>
    <a:clrScheme name="Enagá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AAE"/>
      </a:accent1>
      <a:accent2>
        <a:srgbClr val="9CB700"/>
      </a:accent2>
      <a:accent3>
        <a:srgbClr val="63666A"/>
      </a:accent3>
      <a:accent4>
        <a:srgbClr val="00B5E2"/>
      </a:accent4>
      <a:accent5>
        <a:srgbClr val="FFB81C"/>
      </a:accent5>
      <a:accent6>
        <a:srgbClr val="FFFFFF"/>
      </a:accent6>
      <a:hlink>
        <a:srgbClr val="0563C1"/>
      </a:hlink>
      <a:folHlink>
        <a:srgbClr val="954F72"/>
      </a:folHlink>
    </a:clrScheme>
    <a:fontScheme name="Personalizado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ción1" id="{413A2225-96EF-4CEA-91D5-3C1A69B04C52}" vid="{27D710EA-9E95-4EF5-886C-FA20D8A7BECC}"/>
    </a:ext>
  </a:extLst>
</a:theme>
</file>

<file path=ppt/theme/theme4.xml><?xml version="1.0" encoding="utf-8"?>
<a:theme xmlns:a="http://schemas.openxmlformats.org/drawingml/2006/main" name="SLIDE BASE 2 LÍNEAS TÍTULO">
  <a:themeElements>
    <a:clrScheme name="Enagá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AAE"/>
      </a:accent1>
      <a:accent2>
        <a:srgbClr val="9CB700"/>
      </a:accent2>
      <a:accent3>
        <a:srgbClr val="63666A"/>
      </a:accent3>
      <a:accent4>
        <a:srgbClr val="00B5E2"/>
      </a:accent4>
      <a:accent5>
        <a:srgbClr val="FFB81C"/>
      </a:accent5>
      <a:accent6>
        <a:srgbClr val="FFFFFF"/>
      </a:accent6>
      <a:hlink>
        <a:srgbClr val="0563C1"/>
      </a:hlink>
      <a:folHlink>
        <a:srgbClr val="954F72"/>
      </a:folHlink>
    </a:clrScheme>
    <a:fontScheme name="Personalizado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ción1" id="{413A2225-96EF-4CEA-91D5-3C1A69B04C52}" vid="{27D710EA-9E95-4EF5-886C-FA20D8A7BECC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ipo_x0020_de_x0020_Infraestructura xmlns="d27a254c-9bf1-4dcd-8010-d64f81a444b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D39C2E520E5D043BCA4F4C599FE59ED" ma:contentTypeVersion="10" ma:contentTypeDescription="Crear nuevo documento." ma:contentTypeScope="" ma:versionID="3ebfcfcbb4ac62bab84d2d728856635d">
  <xsd:schema xmlns:xsd="http://www.w3.org/2001/XMLSchema" xmlns:xs="http://www.w3.org/2001/XMLSchema" xmlns:p="http://schemas.microsoft.com/office/2006/metadata/properties" xmlns:ns2="d27a254c-9bf1-4dcd-8010-d64f81a444bd" targetNamespace="http://schemas.microsoft.com/office/2006/metadata/properties" ma:root="true" ma:fieldsID="8aa2e50ba5a01c3ff889b7f4c0be7c0d" ns2:_="">
    <xsd:import namespace="d27a254c-9bf1-4dcd-8010-d64f81a444bd"/>
    <xsd:element name="properties">
      <xsd:complexType>
        <xsd:sequence>
          <xsd:element name="documentManagement">
            <xsd:complexType>
              <xsd:all>
                <xsd:element ref="ns2:Tipo_x0020_de_x0020_Infraestructura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7a254c-9bf1-4dcd-8010-d64f81a444bd" elementFormDefault="qualified">
    <xsd:import namespace="http://schemas.microsoft.com/office/2006/documentManagement/types"/>
    <xsd:import namespace="http://schemas.microsoft.com/office/infopath/2007/PartnerControls"/>
    <xsd:element name="Tipo_x0020_de_x0020_Infraestructura" ma:index="8" nillable="true" ma:displayName="Tipo de Infraestructura" ma:list="{90223ea0-e528-4d07-9f2d-c46624fe2f2c}" ma:internalName="Tipo_x0020_de_x0020_Infraestructura" ma:showField="InfraestructuraTIPO">
      <xsd:simpleType>
        <xsd:restriction base="dms:Lookup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287CF7-1636-4A33-97DB-37B1392E3CEB}">
  <ds:schemaRefs>
    <ds:schemaRef ds:uri="d27a254c-9bf1-4dcd-8010-d64f81a444bd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http://www.w3.org/XML/1998/namespac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7F14CF8F-457E-4CE4-B8F0-2BA6A95C85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AA47D7-C740-445E-A7AD-2AE9AC9A95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7a254c-9bf1-4dcd-8010-d64f81a444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10469</TotalTime>
  <Words>493</Words>
  <Application>Microsoft Office PowerPoint</Application>
  <PresentationFormat>Presentación en pantalla (16:9)</PresentationFormat>
  <Paragraphs>47</Paragraphs>
  <Slides>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4</vt:i4>
      </vt:variant>
    </vt:vector>
  </HeadingPairs>
  <TitlesOfParts>
    <vt:vector size="13" baseType="lpstr">
      <vt:lpstr>Wingdings</vt:lpstr>
      <vt:lpstr>Enagás PT Serif</vt:lpstr>
      <vt:lpstr>Arial</vt:lpstr>
      <vt:lpstr>Calibri</vt:lpstr>
      <vt:lpstr>Verdana</vt:lpstr>
      <vt:lpstr>ÍNDICE</vt:lpstr>
      <vt:lpstr>CIERRE</vt:lpstr>
      <vt:lpstr>SLIDE BASE 1 LÍNEA TÍTULO</vt:lpstr>
      <vt:lpstr>SLIDE BASE 2 LÍNEAS TÍTULO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Enagás, S.A.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DCRI.EXT1</dc:creator>
  <cp:lastModifiedBy>Gallardo Garcia, Fernando Miguel</cp:lastModifiedBy>
  <cp:revision>359</cp:revision>
  <cp:lastPrinted>2014-10-24T08:41:32Z</cp:lastPrinted>
  <dcterms:created xsi:type="dcterms:W3CDTF">2018-09-03T10:13:25Z</dcterms:created>
  <dcterms:modified xsi:type="dcterms:W3CDTF">2022-05-11T13:43:53Z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0x010100ED39C2E520E5D043BCA4F4C599FE59ED</vt:lpwstr>
  </property>
</Properties>
</file>